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0" r:id="rId3"/>
    <p:sldId id="260" r:id="rId4"/>
    <p:sldId id="257" r:id="rId5"/>
    <p:sldId id="258" r:id="rId6"/>
    <p:sldId id="259" r:id="rId7"/>
    <p:sldId id="261" r:id="rId8"/>
    <p:sldId id="281" r:id="rId9"/>
    <p:sldId id="263" r:id="rId10"/>
    <p:sldId id="268" r:id="rId11"/>
    <p:sldId id="269" r:id="rId12"/>
    <p:sldId id="282" r:id="rId13"/>
    <p:sldId id="265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66" r:id="rId25"/>
    <p:sldId id="28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188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601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0496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85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42729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1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72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275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156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019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871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943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96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2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85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00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FD96E-6AAB-4BE3-B553-EF68D9F15E68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37927DF-C067-4908-B142-E7ECF036A5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36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id-ID" dirty="0" smtClean="0"/>
              <a:t>Project IoT using Arduino Mega 2560 and Arduino Uno Board</a:t>
            </a:r>
            <a:endParaRPr lang="id-ID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Ultrasonic Sensor</a:t>
            </a:r>
          </a:p>
          <a:p>
            <a:r>
              <a:rPr lang="en-US" dirty="0" smtClean="0"/>
              <a:t>Temperature and Humidity Sensor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008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198" y="143933"/>
            <a:ext cx="11849753" cy="66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542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1733" y="90915"/>
            <a:ext cx="6435835" cy="676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6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d-ID" sz="4800" b="1" dirty="0" smtClean="0"/>
              <a:t>Proyek III: </a:t>
            </a:r>
          </a:p>
          <a:p>
            <a:pPr marL="0" indent="0">
              <a:buNone/>
            </a:pPr>
            <a:r>
              <a:rPr lang="id-ID" sz="4800" b="1" dirty="0" smtClean="0"/>
              <a:t>Sensor Ultrasonik ditampilkan melalui LED dan speaker</a:t>
            </a:r>
            <a:endParaRPr lang="id-ID" sz="4800" b="1" dirty="0"/>
          </a:p>
        </p:txBody>
      </p:sp>
    </p:spTree>
    <p:extLst>
      <p:ext uri="{BB962C8B-B14F-4D97-AF65-F5344CB8AC3E}">
        <p14:creationId xmlns:p14="http://schemas.microsoft.com/office/powerpoint/2010/main" val="4004133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2454" y="110067"/>
            <a:ext cx="7474439" cy="668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98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3733" y="114473"/>
            <a:ext cx="4529667" cy="674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363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599" y="64740"/>
            <a:ext cx="4504267" cy="672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928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2692" y="118533"/>
            <a:ext cx="8008270" cy="664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62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9729" y="93134"/>
            <a:ext cx="6407278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661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8199" y="93487"/>
            <a:ext cx="3261944" cy="668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8027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1867" y="110400"/>
            <a:ext cx="3293533" cy="657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92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d-ID" sz="4800" b="1" dirty="0" smtClean="0"/>
              <a:t>Proyek I : </a:t>
            </a:r>
          </a:p>
          <a:p>
            <a:pPr marL="0" indent="0">
              <a:buNone/>
            </a:pPr>
            <a:r>
              <a:rPr lang="id-ID" sz="4800" b="1" dirty="0" smtClean="0"/>
              <a:t>Sensor Ultrasonik dibaca melalui LCD</a:t>
            </a:r>
            <a:endParaRPr lang="id-ID" sz="4800" b="1" dirty="0"/>
          </a:p>
        </p:txBody>
      </p:sp>
    </p:spTree>
    <p:extLst>
      <p:ext uri="{BB962C8B-B14F-4D97-AF65-F5344CB8AC3E}">
        <p14:creationId xmlns:p14="http://schemas.microsoft.com/office/powerpoint/2010/main" val="4069954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73600" y="59344"/>
            <a:ext cx="3268133" cy="673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98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1267" y="60510"/>
            <a:ext cx="3217333" cy="672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410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88934" y="80229"/>
            <a:ext cx="3306187" cy="669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6223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5134" y="63614"/>
            <a:ext cx="2751666" cy="670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9525" y="649510"/>
            <a:ext cx="8911687" cy="1280890"/>
          </a:xfrm>
        </p:spPr>
        <p:txBody>
          <a:bodyPr/>
          <a:lstStyle/>
          <a:p>
            <a:pPr algn="ctr"/>
            <a:r>
              <a:rPr lang="id-ID" b="1" dirty="0" smtClean="0"/>
              <a:t>Koneksi ke Internet</a:t>
            </a:r>
            <a:endParaRPr lang="id-ID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25133" y="1676401"/>
            <a:ext cx="9379479" cy="445495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id-ID" sz="2800" dirty="0" smtClean="0"/>
              <a:t>Data yang diterima dari sensor-sensor melalui Arduino board dapat dikirimkan ke cloud (internet) melalui :</a:t>
            </a:r>
          </a:p>
          <a:p>
            <a:pPr algn="just"/>
            <a:r>
              <a:rPr lang="id-ID" sz="2800" b="1" dirty="0" smtClean="0"/>
              <a:t>Ethernet, wifi, USB, GSM, Bluetooth, atau BLE</a:t>
            </a:r>
          </a:p>
          <a:p>
            <a:pPr marL="0" indent="0" algn="just">
              <a:buNone/>
            </a:pPr>
            <a:r>
              <a:rPr lang="id-ID" sz="2800" dirty="0" smtClean="0"/>
              <a:t>dan dapat dibaca dari smartphone dengan bantuan aplikasi seperti :</a:t>
            </a:r>
          </a:p>
          <a:p>
            <a:pPr algn="just"/>
            <a:r>
              <a:rPr lang="id-ID" sz="2800" b="1" dirty="0" smtClean="0"/>
              <a:t>Blynk, MAT App Inventor, dan sejenisnya yang dapat didownload dari playstore atau applestore. </a:t>
            </a:r>
            <a:endParaRPr lang="id-ID" sz="2800" b="1" dirty="0"/>
          </a:p>
        </p:txBody>
      </p:sp>
    </p:spTree>
    <p:extLst>
      <p:ext uri="{BB962C8B-B14F-4D97-AF65-F5344CB8AC3E}">
        <p14:creationId xmlns:p14="http://schemas.microsoft.com/office/powerpoint/2010/main" val="1928304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0799" y="2912533"/>
            <a:ext cx="5222345" cy="1439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6000" b="1" dirty="0" smtClean="0"/>
              <a:t>Terima Kasih</a:t>
            </a:r>
            <a:endParaRPr lang="id-ID" sz="6000" b="1" dirty="0"/>
          </a:p>
        </p:txBody>
      </p:sp>
    </p:spTree>
    <p:extLst>
      <p:ext uri="{BB962C8B-B14F-4D97-AF65-F5344CB8AC3E}">
        <p14:creationId xmlns:p14="http://schemas.microsoft.com/office/powerpoint/2010/main" val="1860148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262468"/>
            <a:ext cx="7440075" cy="12192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/>
              <a:t>Hardware</a:t>
            </a:r>
            <a:endParaRPr lang="en-US" sz="40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9601" y="1355843"/>
            <a:ext cx="6262628" cy="5273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378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id-ID" b="1" dirty="0" smtClean="0"/>
              <a:t>Diagram Rangkaian Proyek Ultrasonic Sensor dengan jarak ditampilkan pada LCD</a:t>
            </a:r>
            <a:endParaRPr lang="id-ID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6470" y="2023533"/>
            <a:ext cx="4579863" cy="436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30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4137" y="262467"/>
            <a:ext cx="10200448" cy="639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25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4400" b="1" dirty="0" smtClean="0"/>
              <a:t>Hasil Bacaan pada LCD</a:t>
            </a:r>
            <a:endParaRPr lang="id-ID" sz="44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2103" y="2133600"/>
            <a:ext cx="7509620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682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2200" y="92900"/>
            <a:ext cx="7731143" cy="668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67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97679" y="1701800"/>
            <a:ext cx="891540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4800" b="1" dirty="0" smtClean="0"/>
              <a:t>Proyek II : </a:t>
            </a:r>
          </a:p>
          <a:p>
            <a:pPr marL="0" indent="0">
              <a:buNone/>
            </a:pPr>
            <a:r>
              <a:rPr lang="id-ID" sz="4800" b="1" dirty="0" smtClean="0"/>
              <a:t>Sensor Ultrasonik, Temperatur dan Kelembaban dibaca melalui LCD</a:t>
            </a:r>
            <a:endParaRPr lang="id-ID" sz="4800" b="1" dirty="0"/>
          </a:p>
        </p:txBody>
      </p:sp>
    </p:spTree>
    <p:extLst>
      <p:ext uri="{BB962C8B-B14F-4D97-AF65-F5344CB8AC3E}">
        <p14:creationId xmlns:p14="http://schemas.microsoft.com/office/powerpoint/2010/main" val="185069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Multiple Sensors </a:t>
            </a:r>
            <a:r>
              <a:rPr lang="en-US" b="1" dirty="0" err="1" smtClean="0"/>
              <a:t>dengan</a:t>
            </a:r>
            <a:r>
              <a:rPr lang="en-US" b="1" dirty="0" smtClean="0"/>
              <a:t> Temperature </a:t>
            </a:r>
            <a:r>
              <a:rPr lang="en-US" b="1" dirty="0" err="1" smtClean="0"/>
              <a:t>dan</a:t>
            </a:r>
            <a:r>
              <a:rPr lang="en-US" b="1" dirty="0" smtClean="0"/>
              <a:t> Humidity Sensor 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7066" y="1789068"/>
            <a:ext cx="5785847" cy="500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5649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134</TotalTime>
  <Words>128</Words>
  <Application>Microsoft Office PowerPoint</Application>
  <PresentationFormat>Widescreen</PresentationFormat>
  <Paragraphs>19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Century Gothic</vt:lpstr>
      <vt:lpstr>Wingdings 3</vt:lpstr>
      <vt:lpstr>Wisp</vt:lpstr>
      <vt:lpstr>Project IoT using Arduino Mega 2560 and Arduino Uno Board</vt:lpstr>
      <vt:lpstr>PowerPoint Presentation</vt:lpstr>
      <vt:lpstr>Hardware</vt:lpstr>
      <vt:lpstr>Diagram Rangkaian Proyek Ultrasonic Sensor dengan jarak ditampilkan pada LCD</vt:lpstr>
      <vt:lpstr>PowerPoint Presentation</vt:lpstr>
      <vt:lpstr>Hasil Bacaan pada LCD</vt:lpstr>
      <vt:lpstr>PowerPoint Presentation</vt:lpstr>
      <vt:lpstr>PowerPoint Presentation</vt:lpstr>
      <vt:lpstr>Multiple Sensors dengan Temperature dan Humidity Sensor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Koneksi ke Internet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IoT using Arduino Mega 2560 and Arduino Uno Board</dc:title>
  <dc:creator>Wilianto Gan</dc:creator>
  <cp:lastModifiedBy>Wilianto Gan</cp:lastModifiedBy>
  <cp:revision>13</cp:revision>
  <dcterms:created xsi:type="dcterms:W3CDTF">2017-10-11T03:08:01Z</dcterms:created>
  <dcterms:modified xsi:type="dcterms:W3CDTF">2017-10-15T17:58:02Z</dcterms:modified>
</cp:coreProperties>
</file>

<file path=docProps/thumbnail.jpeg>
</file>